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65" r:id="rId6"/>
    <p:sldId id="268" r:id="rId7"/>
    <p:sldId id="269" r:id="rId8"/>
    <p:sldId id="270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1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76CFE-7B50-465B-8DD3-D541EE61EAB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EB0D-4125-4821-9244-055A1C5A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EB0D-4125-4821-9244-055A1C5AF91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06137"/>
            <a:ext cx="5416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Автор –составитель: Савкина О.В.,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учитель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-логопед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МБОУ «СОШ № 6 г. Юрги»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07" y="785794"/>
            <a:ext cx="3819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Коррекционно-логопедические технологии для предупреждения акустической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дисграфии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у учащихся первых классов  </a:t>
            </a:r>
            <a:endParaRPr lang="ru-RU" sz="2800" dirty="0"/>
          </a:p>
        </p:txBody>
      </p:sp>
      <p:pic>
        <p:nvPicPr>
          <p:cNvPr id="10" name="Рисунок 9" descr="IMG_20200815_114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5" y="1285860"/>
            <a:ext cx="2339594" cy="311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358114" cy="550072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Запиши слова – названия картинок. Выдели в словах буквы  А-Я  и согласные перед ними цветными карандашами (гласные – красным цветом, согласные твердые – синим, согласные мягкие – зеленым)</a:t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a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2500306"/>
            <a:ext cx="1857387" cy="1857388"/>
          </a:xfrm>
          <a:prstGeom prst="rect">
            <a:avLst/>
          </a:prstGeom>
        </p:spPr>
      </p:pic>
      <p:pic>
        <p:nvPicPr>
          <p:cNvPr id="5" name="Рисунок 4" descr="ced40932e673306dfa4ab3355eeb0f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500306"/>
            <a:ext cx="1428760" cy="1857388"/>
          </a:xfrm>
          <a:prstGeom prst="rect">
            <a:avLst/>
          </a:prstGeom>
        </p:spPr>
      </p:pic>
      <p:pic>
        <p:nvPicPr>
          <p:cNvPr id="6" name="Рисунок 5" descr="fla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7" y="2500306"/>
            <a:ext cx="1500198" cy="1785950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500306"/>
            <a:ext cx="1500198" cy="1714512"/>
          </a:xfrm>
          <a:prstGeom prst="rect">
            <a:avLst/>
          </a:prstGeom>
        </p:spPr>
      </p:pic>
      <p:pic>
        <p:nvPicPr>
          <p:cNvPr id="8" name="Рисунок 7" descr="1jts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5484" y="4500569"/>
            <a:ext cx="2142070" cy="1428761"/>
          </a:xfrm>
          <a:prstGeom prst="rect">
            <a:avLst/>
          </a:prstGeom>
        </p:spPr>
      </p:pic>
      <p:pic>
        <p:nvPicPr>
          <p:cNvPr id="9" name="Рисунок 8" descr="main_Рябина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5" y="4357694"/>
            <a:ext cx="2030948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000924" cy="564360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Вместо  точек  вставь слоги ЛА – ЛЯ и прочитай слова. Подчеркни слова, которые можно объединить в одну группу.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          Ко …        пи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 …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топо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 …          Ли …         мет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72362" cy="450059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Исправь ошибки – запиши слова правильно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мяшиня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(машина)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зебря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скямейкя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тетряди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кяпюшон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 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слакоть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гразно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      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клакся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зяметкя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286676" cy="592933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Составь и запиши слова из данных наборов букв.   Объясни их значение. Отметь мягкость – твердость согласных перед гласными  А – Я.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кртоан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- (картон)  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змлея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кряаог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-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42532.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500306"/>
            <a:ext cx="1928826" cy="1928826"/>
          </a:xfrm>
          <a:prstGeom prst="rect">
            <a:avLst/>
          </a:prstGeom>
        </p:spPr>
      </p:pic>
      <p:pic>
        <p:nvPicPr>
          <p:cNvPr id="6" name="Рисунок 5" descr="99cde9e897edd8f368fc9d828c8854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1" y="2357430"/>
            <a:ext cx="1993506" cy="2000264"/>
          </a:xfrm>
          <a:prstGeom prst="rect">
            <a:avLst/>
          </a:prstGeom>
        </p:spPr>
      </p:pic>
      <p:pic>
        <p:nvPicPr>
          <p:cNvPr id="9" name="Рисунок 8" descr="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08" y="4572008"/>
            <a:ext cx="210742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358114" cy="478634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Вставь пропущенные буквы  А – Я и впиши в словосочетания подходящие по смыслу слова.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хитра …                  б …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бочк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ловк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я  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мышк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пушиста …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зме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сер … я    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обезь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ядовит … я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кошк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ярка …                     лис …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143800" cy="414340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Подружи буквы  П – Б со словами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…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удка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хло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зу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за … ор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… о … елка         та … очки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… робка                … о … лавок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500990" cy="464347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Соедини слова с буквами Г – К так, чтобы получились пары слов. Запиши слова парами, сравни слова по произношению, написанию и значению.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кора          колос             крот           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гора           год                 гол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грот          кусты           густы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голос          калька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галька         кубки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кол               губки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58138" cy="492922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Восстанови словосочетания: замени в словах букву Д буквой Т и наоборот. Запиши словосочетания. Выдели буквы Д – Т.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друтное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тело … (трудное дело)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чисдая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тедрать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сладкий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дорд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денисдый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сатик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тубовый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сдол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сдарый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холотильник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тушисдый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лантыш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…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357454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Благодарю 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71538" y="1643050"/>
            <a:ext cx="695215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schemeClr val="accent5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785795"/>
            <a:ext cx="63579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Дисграфия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</a:t>
            </a:r>
          </a:p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частичное  расстройство процесса письма, проявляющееся в специфических и стойких ошибках, обусловленное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несформированностью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или нарушением психических функций, обеспечивающих процесс письма.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(А. Н. Корнев)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71480"/>
            <a:ext cx="75724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Классификация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дисграфии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 Р. И.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Лалаевой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marL="514350" lvl="0" indent="-514350" algn="just">
              <a:buAutoNum type="arabicPeriod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Артикуляторно-акустическая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ребенок пишет так, как слышит, в письме появляются замены, пропуски букв, соответствующие произношению ребенка.</a:t>
            </a:r>
          </a:p>
          <a:p>
            <a:pPr marL="514350" lvl="0" indent="-51435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2. Акустическая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дисграфия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на основе нарушения фонемного распознавания, проявляющаяся в заменах букв, близких по звучанию звуков: свистящие – шипящие, твердые – мягкие, глухие – звонкие. В устной речи этих нарушений уже нет.</a:t>
            </a:r>
          </a:p>
          <a:p>
            <a:pPr marL="514350" lvl="0" indent="-51435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3.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Дисграфия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на почве нарушений языкового анализа и синтеза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проявляется в нарушениях слогового анализа, фонемного анализа и при нарушении деления предложений на слова.</a:t>
            </a:r>
          </a:p>
          <a:p>
            <a:pPr marL="514350" lvl="0" indent="-51435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4.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Аграмматическая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дисграфия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связана с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несформированностью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грамматического строя речи, морфологических и синтаксических обобщений.</a:t>
            </a:r>
          </a:p>
          <a:p>
            <a:pPr marL="514350" lvl="0" indent="-51435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5.  Оптическая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дисграфия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-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связана с недоразвитием зрительного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гнозиса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и пространственных представлений.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lvl="0"/>
            <a:endParaRPr lang="ru-RU" sz="2000" dirty="0" smtClean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chemeClr val="accent5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572428" cy="7858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Акустическая  </a:t>
            </a:r>
            <a:r>
              <a:rPr lang="ru-RU" sz="3600" dirty="0" err="1" smtClean="0">
                <a:latin typeface="Monotype Corsiva" pitchFamily="66" charset="0"/>
              </a:rPr>
              <a:t>дисграфия</a:t>
            </a:r>
            <a:r>
              <a:rPr lang="ru-RU" sz="3600" dirty="0" smtClean="0">
                <a:latin typeface="Monotype Corsiva" pitchFamily="66" charset="0"/>
              </a:rPr>
              <a:t> - </a:t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500174"/>
            <a:ext cx="6786610" cy="5214974"/>
          </a:xfrm>
        </p:spPr>
        <p:txBody>
          <a:bodyPr/>
          <a:lstStyle/>
          <a:p>
            <a:pPr marL="457200" indent="-457200" algn="just"/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      </a:t>
            </a:r>
            <a:r>
              <a:rPr lang="ru-RU" sz="3200" b="1" dirty="0" smtClean="0">
                <a:latin typeface="Monotype Corsiva" pitchFamily="66" charset="0"/>
              </a:rPr>
              <a:t>это  </a:t>
            </a:r>
            <a:r>
              <a:rPr lang="ru-RU" sz="3200" b="1" dirty="0" err="1" smtClean="0">
                <a:latin typeface="Monotype Corsiva" pitchFamily="66" charset="0"/>
              </a:rPr>
              <a:t>дисграфия</a:t>
            </a:r>
            <a:r>
              <a:rPr lang="ru-RU" sz="3200" b="1" dirty="0" smtClean="0">
                <a:latin typeface="Monotype Corsiva" pitchFamily="66" charset="0"/>
              </a:rPr>
              <a:t> на основе нарушений фонемного распознавания  (дифференциации фонем). Проявляется в заменах букв, которые соответствуют  фонетически  близким звукам (свистящие – шипящие, звонкие – глухие, аффрикаты и компоненты, входящие в их состав)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15338" y="214290"/>
            <a:ext cx="468280" cy="585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786742" cy="528641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Задачи  коррекционно-логопедической работы: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•Развитие фонематического восприятия;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•Обучение простым и сложным формам     звукобуквенного анализа и синтеза слов;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•Уточнение  и сопоставление  звуков в произносительном плане  с опорой  на слуховое и зрительное  восприятие, а также на тактильные и кинестетические ощущения;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• Выделение определенных звуков на уровне слога, слова, словосочетания, предложения и текста;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• Определение положения звука по отношению к звукам.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3143272" cy="542928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коррекционно-логопедической работе творчески применяю методики 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В.В.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Коноваленко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С.В.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Коноваленко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Е.В.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Балакирева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Т.С.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Перегудова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20210109_085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36280" y="464324"/>
            <a:ext cx="2928958" cy="385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10109_085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18296"/>
            <a:ext cx="3857651" cy="269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572296" cy="4929222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Немаловажную роль при проведении коррекционно-логопедических занятий играет полифункциональная  развивающая предметно-пространственная среда. Для достижения качественно более высокого уровня результатов коррекционно-логопедической работы мной были созданы авторские  дидактические пособия: «Наряди елку», «Космическая ракета»,«Забавные язычки».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Авторские дидактические пособия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N3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286124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DSCN3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357299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7" name="Рисунок 6" descr="DSCN3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857628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00240"/>
            <a:ext cx="7215238" cy="250033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Упражнения по профилактике и коррекции акустической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дисграфии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458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Слайд 2</vt:lpstr>
      <vt:lpstr>Слайд 3</vt:lpstr>
      <vt:lpstr> Акустическая  дисграфия -  </vt:lpstr>
      <vt:lpstr>    Задачи  коррекционно-логопедической работы:  •Развитие фонематического восприятия; •Обучение простым и сложным формам     звукобуквенного анализа и синтеза слов; •Уточнение  и сопоставление  звуков в произносительном плане  с опорой  на слуховое и зрительное  восприятие, а также на тактильные и кинестетические ощущения; • Выделение определенных звуков на уровне слога, слова, словосочетания, предложения и текста; • Определение положения звука по отношению к звукам.      </vt:lpstr>
      <vt:lpstr>В коррекционно-логопедической работе творчески применяю методики :  В.В. Коноваленко,  С.В. Коноваленко,  Е.В. Балакирева, Т.С. Перегудова </vt:lpstr>
      <vt:lpstr>         Немаловажную роль при проведении коррекционно-логопедических занятий играет полифункциональная  развивающая предметно-пространственная среда. Для достижения качественно более высокого уровня результатов коррекционно-логопедической работы мной были созданы авторские  дидактические пособия: «Наряди елку», «Космическая ракета»,«Забавные язычки».</vt:lpstr>
      <vt:lpstr>Авторские дидактические пособия </vt:lpstr>
      <vt:lpstr>Упражнения по профилактике и коррекции акустической дисграфии  </vt:lpstr>
      <vt:lpstr> Запиши слова – названия картинок. Выдели в словах буквы  А-Я  и согласные перед ними цветными карандашами (гласные – красным цветом, согласные твердые – синим, согласные мягкие – зеленым) </vt:lpstr>
      <vt:lpstr>          Вместо  точек  вставь слоги ЛА – ЛЯ и прочитай слова. Подчеркни слова, которые можно объединить в одну группу.  Ва …           Ко …        пи … То …          ска …        топо … пет …          Ли …         мет … </vt:lpstr>
      <vt:lpstr>  Исправь ошибки – запиши слова правильно  мяшиня – (машина)      зебря - … скямейкя - …                 тетряди - … кяпюшон - …                  слакоть - … гразно - …                       клакся - … зяметкя - …    </vt:lpstr>
      <vt:lpstr>       Составь и запиши слова из данных наборов букв.   Объясни их значение. Отметь мягкость – твердость согласных перед гласными  А – Я.  кртоан  - (картон)     змлея - … кряаог - …  </vt:lpstr>
      <vt:lpstr>     Вставь пропущенные буквы  А – Я и впиши в словосочетания подходящие по смыслу слова.  хитра …                  б … бочк … ловк … я                   мышк … пушиста …              зме … сер … я                     обезь … н … ядовит … я              кошк … ярка …                     лис … </vt:lpstr>
      <vt:lpstr>    Подружи буквы  П – Б со словами  … удка                  хло … ок зу … ы                  за … ор … о … елка         та … очки … робка                … о … лавок  </vt:lpstr>
      <vt:lpstr>Соедини слова с буквами Г – К так, чтобы получились пары слов. Запиши слова парами, сравни слова по произношению, написанию и значению.     кора          колос             крот                гора           год                 гол    грот          кусты           густы    голос          калька   галька         кубки   кол               губки    </vt:lpstr>
      <vt:lpstr>Восстанови словосочетания: замени в словах букву Д буквой Т и наоборот. Запиши словосочетания. Выдели буквы Д – Т.  друтное тело … (трудное дело) чисдая тедрать …  сладкий дорд … денисдый сатик … тубовый сдол … сдарый холотильник … тушисдый лантыш … 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137</cp:revision>
  <dcterms:created xsi:type="dcterms:W3CDTF">2014-07-06T18:18:01Z</dcterms:created>
  <dcterms:modified xsi:type="dcterms:W3CDTF">2022-01-23T07:39:38Z</dcterms:modified>
</cp:coreProperties>
</file>